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27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71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46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78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123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12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72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623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31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93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6A42F-190B-7542-A9F0-42863C236126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FF9B6-9E11-0C48-94F2-3C288A6B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13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Selection Metric: Clusters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688" y="1411178"/>
            <a:ext cx="5554623" cy="4948665"/>
          </a:xfrm>
        </p:spPr>
      </p:pic>
    </p:spTree>
    <p:extLst>
      <p:ext uri="{BB962C8B-B14F-4D97-AF65-F5344CB8AC3E}">
        <p14:creationId xmlns:p14="http://schemas.microsoft.com/office/powerpoint/2010/main" val="458648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Selection Metric: Clusters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566" y="1502896"/>
            <a:ext cx="5899192" cy="4797146"/>
          </a:xfrm>
        </p:spPr>
      </p:pic>
    </p:spTree>
    <p:extLst>
      <p:ext uri="{BB962C8B-B14F-4D97-AF65-F5344CB8AC3E}">
        <p14:creationId xmlns:p14="http://schemas.microsoft.com/office/powerpoint/2010/main" val="975022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Reconstruction: Average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386" y="1344706"/>
            <a:ext cx="8111858" cy="5392093"/>
          </a:xfrm>
        </p:spPr>
      </p:pic>
    </p:spTree>
    <p:extLst>
      <p:ext uri="{BB962C8B-B14F-4D97-AF65-F5344CB8AC3E}">
        <p14:creationId xmlns:p14="http://schemas.microsoft.com/office/powerpoint/2010/main" val="2018401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Reconstruction: Probability of Inlier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036" y="1371000"/>
            <a:ext cx="7663927" cy="5094345"/>
          </a:xfrm>
        </p:spPr>
      </p:pic>
    </p:spTree>
    <p:extLst>
      <p:ext uri="{BB962C8B-B14F-4D97-AF65-F5344CB8AC3E}">
        <p14:creationId xmlns:p14="http://schemas.microsoft.com/office/powerpoint/2010/main" val="399796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Reconstruction: Probability of Inlier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174" y="1257432"/>
            <a:ext cx="8263651" cy="5492992"/>
          </a:xfrm>
        </p:spPr>
      </p:pic>
    </p:spTree>
    <p:extLst>
      <p:ext uri="{BB962C8B-B14F-4D97-AF65-F5344CB8AC3E}">
        <p14:creationId xmlns:p14="http://schemas.microsoft.com/office/powerpoint/2010/main" val="1435385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23</Words>
  <Application>Microsoft Macintosh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Image Selection Metric: Clusters</vt:lpstr>
      <vt:lpstr>Image Selection Metric: Clusters</vt:lpstr>
      <vt:lpstr>Reconstruction: Average</vt:lpstr>
      <vt:lpstr>Reconstruction: Probability of Inlier</vt:lpstr>
      <vt:lpstr>Reconstruction: Probability of Inlier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Rizk, Youssef</dc:creator>
  <cp:lastModifiedBy>Rizk, Youssef</cp:lastModifiedBy>
  <cp:revision>5</cp:revision>
  <dcterms:created xsi:type="dcterms:W3CDTF">2018-05-25T09:27:03Z</dcterms:created>
  <dcterms:modified xsi:type="dcterms:W3CDTF">2018-05-25T10:02:29Z</dcterms:modified>
</cp:coreProperties>
</file>

<file path=docProps/thumbnail.jpeg>
</file>